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-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22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Potato Disease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Detecting potato leaf diseases early with AI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583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ADITYA SINGH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Enrollment / Roll No: S24CSEU2779Bennett University, CSE, 3rd Semester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014" y="385763"/>
            <a:ext cx="5888712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Conclusion: Towards Smart Agriculture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1014" y="1160740"/>
            <a:ext cx="6653093" cy="449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potato disease prediction project leveraging Machine Learning offers a promising solution for farmers. Early detection is key to reducing crop losses and maximizing yields.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91014" y="1736050"/>
            <a:ext cx="665309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ML-driven detection boosts agricultural efficiency.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1014" y="2009656"/>
            <a:ext cx="665309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Helps farmers save crops and financial resources.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1014" y="2283262"/>
            <a:ext cx="665309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Demonstrates the practical application of AI in modern farming.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1014" y="2634020"/>
            <a:ext cx="6653093" cy="449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system is a small yet significant step towards fostering smarter, more sustainable farming practices globally.</a:t>
            </a:r>
            <a:endParaRPr lang="en-US" sz="11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13" y="1192292"/>
            <a:ext cx="6653093" cy="665309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3913" y="8003143"/>
            <a:ext cx="210478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Thank You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93913" y="8406527"/>
            <a:ext cx="665309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Any Questions?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3913" y="8757285"/>
            <a:ext cx="6653093" cy="673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ADITYA SINGH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Enrollment: S24CSEU2779Bennett University, CSE, 3rd Semester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617"/>
            <a:ext cx="7099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Introduction to Potato Crops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24302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06954"/>
            <a:ext cx="2934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are Potato Crops?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9737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Potatoes are a staple food worldwide, grown in many countries. They are a primary source of carbohydrates and essential nutrients, feeding billions.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24302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206954"/>
            <a:ext cx="3149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Why are They Important?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9737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Potatoes are crucial for food security and farmer livelihoods. Healthy crops mean better yields, more income for farmers, and stable food supplies.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243024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206954"/>
            <a:ext cx="3017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is a Plant Disease?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9737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plant disease is any condition that harms a plant's health, often caused by fungi, bacteria, or viruses, leading to reduced growth or yield.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48273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Problem: Undetected Potato Diseases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Hidden Threat: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Farmers struggle with various potato leaf diseases that are hard to spot early.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43804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Late Detection Impacts: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When diseases are found late, it leads to lower harvests, significant crop loss, and financial setbacks for farmers.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49996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Manual Checks are Slow: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Identifying diseases by eye is time-consuming and often inaccurate, missing subtle signs.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423195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Need: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There's a clear need for a quick, simple, and accurate system to detect diseases from leaf images.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880"/>
            <a:ext cx="10572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Objective: Smart Disease Detection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0288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2477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Take potato leaf image.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00288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Classify Health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92477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Determine if the leaf is healthy or diseased.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14493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6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Identify Disease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138982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If diseased, identify the specific type (e.g., Early Blight, Late Blight).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14493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6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Enable Early Action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138982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Help farmers act fast with treatments, reducing crop loss and boosting productivity.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1280"/>
            <a:ext cx="7607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Common Potato Leaf Diseases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36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simple overview of what to look for: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91903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7614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3655814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358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Healthy Leaf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84929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Vibrant green, no spots or discolorations, strong appearance.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791903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7614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3655814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358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Early Blight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84929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Characterized by small, dark brown to black spots, often with concentric rings, like a target.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791903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7614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3655814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358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Late Blight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84929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Shows up as large, irregular dark patches, often with a fuzzy white mold on the underside in humid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113390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Our Proposed Solution: AI-Powered Detection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95337"/>
            <a:ext cx="226814" cy="2268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Capture Image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Take a picture of the potato leaf using a mobile phone or camera.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8548" y="2695337"/>
            <a:ext cx="226814" cy="22681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9" name="Text 5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Preprocess Image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Resize and normalize the image to prepare it for the AI model.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837748"/>
            <a:ext cx="226814" cy="226814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3" name="Text 8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Predict Disease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 AI/Deep Learning model analyzes the image to predict the disease type.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8548" y="4837748"/>
            <a:ext cx="226814" cy="22681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7" name="Text 11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Display Results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tells the user if the leaf is healthy or identifies the disease, offering basic advice.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235" y="427553"/>
            <a:ext cx="3946088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Dataset: Training the AI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4235" y="1302187"/>
            <a:ext cx="194393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Source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4235" y="1700689"/>
            <a:ext cx="6581299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Images are sourced from publicly available datasets like Kaggle and other open-source repositories.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4235" y="2353628"/>
            <a:ext cx="194393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Quantity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44235" y="2752130"/>
            <a:ext cx="6581299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Approximately 3,000 images were used to train and test the model.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4235" y="3156347"/>
            <a:ext cx="194393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Categories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44235" y="3554849"/>
            <a:ext cx="6581299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Healthy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44235" y="3857982"/>
            <a:ext cx="6581299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Early Blight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44235" y="4161115"/>
            <a:ext cx="6581299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Late Blight</a:t>
            </a:r>
            <a:endParaRPr lang="en-US" sz="12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87" y="1321594"/>
            <a:ext cx="6581299" cy="6581299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12487" y="8077795"/>
            <a:ext cx="194393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Train-Test Split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2487" y="8476298"/>
            <a:ext cx="6581299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dataset is divided into two parts: 80% for training the model and 20% for testing its accuracy on new, unseen images.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017" y="554117"/>
            <a:ext cx="5029319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Technology Stack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4017" y="1585079"/>
            <a:ext cx="6510576" cy="3588544"/>
          </a:xfrm>
          <a:prstGeom prst="roundRect">
            <a:avLst>
              <a:gd name="adj" fmla="val 235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12733" y="1793796"/>
            <a:ext cx="603409" cy="603409"/>
          </a:xfrm>
          <a:prstGeom prst="roundRect">
            <a:avLst>
              <a:gd name="adj" fmla="val 15152385"/>
            </a:avLst>
          </a:prstGeom>
          <a:solidFill>
            <a:srgbClr val="43706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587" y="1959650"/>
            <a:ext cx="271582" cy="2715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12733" y="2598301"/>
            <a:ext cx="264116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Programming Language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12733" y="3033236"/>
            <a:ext cx="6093143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Python: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Chosen for its rich ecosystem of AI/ML libraries and ease of use.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5689" y="1585079"/>
            <a:ext cx="6510695" cy="3588544"/>
          </a:xfrm>
          <a:prstGeom prst="roundRect">
            <a:avLst>
              <a:gd name="adj" fmla="val 235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24405" y="1793796"/>
            <a:ext cx="603409" cy="603409"/>
          </a:xfrm>
          <a:prstGeom prst="roundRect">
            <a:avLst>
              <a:gd name="adj" fmla="val 15152385"/>
            </a:avLst>
          </a:prstGeom>
          <a:solidFill>
            <a:srgbClr val="43706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0259" y="1959650"/>
            <a:ext cx="271582" cy="27158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4405" y="2598301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Libraries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24405" y="3033236"/>
            <a:ext cx="6093262" cy="1931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TensorFlow/Keras: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building and training deep learning models.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OpenCV/Pillow: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efficient image handling and preprocessing.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NumPy/Pandas/Matplotlib: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data manipulation and visualization.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04017" y="5374719"/>
            <a:ext cx="6510576" cy="2300764"/>
          </a:xfrm>
          <a:prstGeom prst="roundRect">
            <a:avLst>
              <a:gd name="adj" fmla="val 367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12733" y="5583436"/>
            <a:ext cx="603409" cy="603409"/>
          </a:xfrm>
          <a:prstGeom prst="roundRect">
            <a:avLst>
              <a:gd name="adj" fmla="val 15152385"/>
            </a:avLst>
          </a:prstGeom>
          <a:solidFill>
            <a:srgbClr val="43706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87" y="5749290"/>
            <a:ext cx="271582" cy="27158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12733" y="6387941"/>
            <a:ext cx="295953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Development Environment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12733" y="6822877"/>
            <a:ext cx="6093143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Jupyter Notebook/Google Colab: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Interactive platforms for coding, experimentation, and model development.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415689" y="5374719"/>
            <a:ext cx="6510695" cy="2300764"/>
          </a:xfrm>
          <a:prstGeom prst="roundRect">
            <a:avLst>
              <a:gd name="adj" fmla="val 367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24405" y="5583436"/>
            <a:ext cx="603409" cy="603409"/>
          </a:xfrm>
          <a:prstGeom prst="roundRect">
            <a:avLst>
              <a:gd name="adj" fmla="val 15152385"/>
            </a:avLst>
          </a:prstGeom>
          <a:solidFill>
            <a:srgbClr val="437066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0259" y="5749290"/>
            <a:ext cx="271582" cy="27158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4405" y="6387941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Hardware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24405" y="6822877"/>
            <a:ext cx="6093262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Standard Laptop/GPU: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Project can run on a typical laptop, with GPU support for faster training if available.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543163"/>
            <a:ext cx="637091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Working: Step-by-Step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553170"/>
            <a:ext cx="22860" cy="6133148"/>
          </a:xfrm>
          <a:prstGeom prst="roundRect">
            <a:avLst>
              <a:gd name="adj" fmla="val 362128"/>
            </a:avLst>
          </a:prstGeom>
          <a:solidFill>
            <a:srgbClr val="C5D2CF"/>
          </a:solidFill>
          <a:ln/>
        </p:spPr>
      </p:sp>
      <p:sp>
        <p:nvSpPr>
          <p:cNvPr id="4" name="Shape 2"/>
          <p:cNvSpPr/>
          <p:nvPr/>
        </p:nvSpPr>
        <p:spPr>
          <a:xfrm>
            <a:off x="6525101" y="1763435"/>
            <a:ext cx="591264" cy="22860"/>
          </a:xfrm>
          <a:prstGeom prst="roundRect">
            <a:avLst>
              <a:gd name="adj" fmla="val 362128"/>
            </a:avLst>
          </a:prstGeom>
          <a:solidFill>
            <a:srgbClr val="C5D2CF"/>
          </a:solidFill>
          <a:ln/>
        </p:spPr>
      </p:sp>
      <p:sp>
        <p:nvSpPr>
          <p:cNvPr id="5" name="Shape 3"/>
          <p:cNvSpPr/>
          <p:nvPr/>
        </p:nvSpPr>
        <p:spPr>
          <a:xfrm>
            <a:off x="7093506" y="1553170"/>
            <a:ext cx="443389" cy="443389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7384" y="1590139"/>
            <a:ext cx="295632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865959" y="1620917"/>
            <a:ext cx="246376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Step 1: Collect Images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89848" y="2047042"/>
            <a:ext cx="5639872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Gather potato leaf images from various sources, ensuring variety in lighting and angles.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4034" y="2945844"/>
            <a:ext cx="591264" cy="22860"/>
          </a:xfrm>
          <a:prstGeom prst="roundRect">
            <a:avLst>
              <a:gd name="adj" fmla="val 362128"/>
            </a:avLst>
          </a:prstGeom>
          <a:solidFill>
            <a:srgbClr val="C5D2CF"/>
          </a:solidFill>
          <a:ln/>
        </p:spPr>
      </p:sp>
      <p:sp>
        <p:nvSpPr>
          <p:cNvPr id="10" name="Shape 8"/>
          <p:cNvSpPr/>
          <p:nvPr/>
        </p:nvSpPr>
        <p:spPr>
          <a:xfrm>
            <a:off x="7093506" y="2735580"/>
            <a:ext cx="443389" cy="443389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7384" y="2772549"/>
            <a:ext cx="295632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300680" y="2803327"/>
            <a:ext cx="2779038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Step 2: Preprocess Images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300680" y="3229451"/>
            <a:ext cx="563987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Resize images to a standard dimension.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8300680" y="3613666"/>
            <a:ext cx="563987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Normalize pixel values (scale them from 0-255 to 0-1).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300680" y="3997881"/>
            <a:ext cx="5639872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Apply data augmentation (rotate, flip) to increase dataset size and model robustness.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6525101" y="4089321"/>
            <a:ext cx="591264" cy="22860"/>
          </a:xfrm>
          <a:prstGeom prst="roundRect">
            <a:avLst>
              <a:gd name="adj" fmla="val 362128"/>
            </a:avLst>
          </a:prstGeom>
          <a:solidFill>
            <a:srgbClr val="C5D2C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93506" y="3879056"/>
            <a:ext cx="443389" cy="443389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167384" y="3916025"/>
            <a:ext cx="295632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3865959" y="3946803"/>
            <a:ext cx="246376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Step 3: Train Model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689848" y="4372928"/>
            <a:ext cx="5639872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 a Convolutional Neural Network (CNN) algorithm. Feed preprocessed images with their correct disease labels to teach the model.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514034" y="5232797"/>
            <a:ext cx="591264" cy="22860"/>
          </a:xfrm>
          <a:prstGeom prst="roundRect">
            <a:avLst>
              <a:gd name="adj" fmla="val 362128"/>
            </a:avLst>
          </a:prstGeom>
          <a:solidFill>
            <a:srgbClr val="C5D2CF"/>
          </a:solidFill>
          <a:ln/>
        </p:spPr>
      </p:sp>
      <p:sp>
        <p:nvSpPr>
          <p:cNvPr id="22" name="Shape 20"/>
          <p:cNvSpPr/>
          <p:nvPr/>
        </p:nvSpPr>
        <p:spPr>
          <a:xfrm>
            <a:off x="7093506" y="5022533"/>
            <a:ext cx="443389" cy="443389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167384" y="5059501"/>
            <a:ext cx="295632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300" dirty="0"/>
          </a:p>
        </p:txBody>
      </p:sp>
      <p:sp>
        <p:nvSpPr>
          <p:cNvPr id="24" name="Text 22"/>
          <p:cNvSpPr/>
          <p:nvPr/>
        </p:nvSpPr>
        <p:spPr>
          <a:xfrm>
            <a:off x="8300680" y="5090279"/>
            <a:ext cx="246376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Step 4: Test Model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8300680" y="5516404"/>
            <a:ext cx="5639872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Evaluate the trained model using a separate set of new, unseen images to check its prediction accuracy.</a:t>
            </a:r>
            <a:endParaRPr lang="en-US" sz="1550" dirty="0"/>
          </a:p>
        </p:txBody>
      </p:sp>
      <p:sp>
        <p:nvSpPr>
          <p:cNvPr id="26" name="Shape 24"/>
          <p:cNvSpPr/>
          <p:nvPr/>
        </p:nvSpPr>
        <p:spPr>
          <a:xfrm>
            <a:off x="6525101" y="6252091"/>
            <a:ext cx="591264" cy="22860"/>
          </a:xfrm>
          <a:prstGeom prst="roundRect">
            <a:avLst>
              <a:gd name="adj" fmla="val 362128"/>
            </a:avLst>
          </a:prstGeom>
          <a:solidFill>
            <a:srgbClr val="C5D2CF"/>
          </a:solidFill>
          <a:ln/>
        </p:spPr>
      </p:sp>
      <p:sp>
        <p:nvSpPr>
          <p:cNvPr id="27" name="Shape 25"/>
          <p:cNvSpPr/>
          <p:nvPr/>
        </p:nvSpPr>
        <p:spPr>
          <a:xfrm>
            <a:off x="7093506" y="6041827"/>
            <a:ext cx="443389" cy="443389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167384" y="6078795"/>
            <a:ext cx="295632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2300" dirty="0"/>
          </a:p>
        </p:txBody>
      </p:sp>
      <p:sp>
        <p:nvSpPr>
          <p:cNvPr id="29" name="Text 27"/>
          <p:cNvSpPr/>
          <p:nvPr/>
        </p:nvSpPr>
        <p:spPr>
          <a:xfrm>
            <a:off x="3185874" y="6109573"/>
            <a:ext cx="3143845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Step 5: Evaluate Performance</a:t>
            </a:r>
            <a:endParaRPr lang="en-US" sz="1900" dirty="0"/>
          </a:p>
        </p:txBody>
      </p:sp>
      <p:sp>
        <p:nvSpPr>
          <p:cNvPr id="30" name="Text 28"/>
          <p:cNvSpPr/>
          <p:nvPr/>
        </p:nvSpPr>
        <p:spPr>
          <a:xfrm>
            <a:off x="689848" y="6535698"/>
            <a:ext cx="5639872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Analyze accuracy, identify misclassifications, and fine-tune the model for better results.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Kanit Light</vt:lpstr>
      <vt:lpstr>Arial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Aditya Singh</dc:creator>
  <cp:lastModifiedBy>Aditya Singh</cp:lastModifiedBy>
  <cp:revision>1</cp:revision>
  <dcterms:created xsi:type="dcterms:W3CDTF">2025-11-20T20:34:54Z</dcterms:created>
  <dcterms:modified xsi:type="dcterms:W3CDTF">2025-11-20T20:35:39Z</dcterms:modified>
</cp:coreProperties>
</file>